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photoAlbum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AED5-6C5E-4E4A-BF78-43F8F8D87CC2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76F9-A443-4575-B8DB-2926346B0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838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AED5-6C5E-4E4A-BF78-43F8F8D87CC2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76F9-A443-4575-B8DB-2926346B0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68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AED5-6C5E-4E4A-BF78-43F8F8D87CC2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76F9-A443-4575-B8DB-2926346B0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7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AED5-6C5E-4E4A-BF78-43F8F8D87CC2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76F9-A443-4575-B8DB-2926346B0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1604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AED5-6C5E-4E4A-BF78-43F8F8D87CC2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76F9-A443-4575-B8DB-2926346B0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1297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AED5-6C5E-4E4A-BF78-43F8F8D87CC2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76F9-A443-4575-B8DB-2926346B0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320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AED5-6C5E-4E4A-BF78-43F8F8D87CC2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76F9-A443-4575-B8DB-2926346B0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68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AED5-6C5E-4E4A-BF78-43F8F8D87CC2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76F9-A443-4575-B8DB-2926346B0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9612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AED5-6C5E-4E4A-BF78-43F8F8D87CC2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76F9-A443-4575-B8DB-2926346B0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90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AED5-6C5E-4E4A-BF78-43F8F8D87CC2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76F9-A443-4575-B8DB-2926346B0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53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AED5-6C5E-4E4A-BF78-43F8F8D87CC2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76F9-A443-4575-B8DB-2926346B0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7417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0AED5-6C5E-4E4A-BF78-43F8F8D87CC2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D76F9-A443-4575-B8DB-2926346B09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035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772400" cy="4032448"/>
          </a:xfrm>
        </p:spPr>
        <p:txBody>
          <a:bodyPr>
            <a:normAutofit/>
          </a:bodyPr>
          <a:lstStyle/>
          <a:p>
            <a:r>
              <a:rPr lang="fr-FR" dirty="0" smtClean="0"/>
              <a:t>Sortie des classes de 4</a:t>
            </a:r>
            <a:r>
              <a:rPr lang="fr-FR" baseline="30000" dirty="0" smtClean="0"/>
              <a:t>e</a:t>
            </a:r>
            <a:r>
              <a:rPr lang="fr-FR" dirty="0" smtClean="0"/>
              <a:t>1 et de 4</a:t>
            </a:r>
            <a:r>
              <a:rPr lang="fr-FR" baseline="30000" dirty="0" smtClean="0"/>
              <a:t>e</a:t>
            </a:r>
            <a:r>
              <a:rPr lang="fr-FR" dirty="0" smtClean="0"/>
              <a:t>5 à Montpellier le vendredi 10 janvier 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7806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21821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187624" y="404664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La visite de la ville et la découverte des œuvres de ‘</a:t>
            </a:r>
            <a:r>
              <a:rPr lang="fr-FR" sz="2800" dirty="0" err="1" smtClean="0"/>
              <a:t>street</a:t>
            </a:r>
            <a:r>
              <a:rPr lang="fr-FR" sz="2800" dirty="0" smtClean="0"/>
              <a:t> art’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019100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04664"/>
            <a:ext cx="5256584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07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3163661" cy="508518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548680"/>
            <a:ext cx="3163661" cy="508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662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9893"/>
            <a:ext cx="9144000" cy="421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487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6632"/>
            <a:ext cx="5760640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882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9893"/>
            <a:ext cx="9144000" cy="421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81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0648"/>
            <a:ext cx="5472608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2647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04664"/>
            <a:ext cx="3163661" cy="602128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04664"/>
            <a:ext cx="3456384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800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46" y="116632"/>
            <a:ext cx="4091930" cy="639281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16631"/>
            <a:ext cx="3672408" cy="639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92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20200110_12220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9213"/>
            <a:ext cx="9144000" cy="42179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oneTexte 2"/>
          <p:cNvSpPr txBox="1"/>
          <p:nvPr/>
        </p:nvSpPr>
        <p:spPr>
          <a:xfrm>
            <a:off x="1115616" y="404664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La visite du musée Fabre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336055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9893"/>
            <a:ext cx="9144000" cy="421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28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764704"/>
            <a:ext cx="5400600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080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9893"/>
            <a:ext cx="9144000" cy="421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32656"/>
            <a:ext cx="4640309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639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9893"/>
            <a:ext cx="9144000" cy="421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434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5" y="476672"/>
            <a:ext cx="5328592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27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9893"/>
            <a:ext cx="9144000" cy="421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595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35</Words>
  <Application>Microsoft Office PowerPoint</Application>
  <PresentationFormat>Affichage à l'écran (4:3)</PresentationFormat>
  <Paragraphs>3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Sortie des classes de 4e1 et de 4e5 à Montpellier le vendredi 10 janvier 2020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Sortie des classes de 4e1 et de 4e5 à Montpellier le vendredi 10 janvier 2020</dc:title>
  <dc:creator>Bouta</dc:creator>
  <cp:lastModifiedBy>Bouta</cp:lastModifiedBy>
  <cp:revision>2</cp:revision>
  <dcterms:created xsi:type="dcterms:W3CDTF">2020-01-14T07:28:07Z</dcterms:created>
  <dcterms:modified xsi:type="dcterms:W3CDTF">2020-01-14T07:40:38Z</dcterms:modified>
</cp:coreProperties>
</file>